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9144000" cy="6858000" type="screen4x3"/>
  <p:notesSz cx="6858000" cy="9144000"/>
  <p:defaultTextStyle>
    <a:defPPr>
      <a:defRPr lang="es-B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5" d="100"/>
          <a:sy n="65" d="100"/>
        </p:scale>
        <p:origin x="-1434" y="-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BO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s-BO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9A8D5-97F8-4D2F-93C8-3B47FF39719D}" type="datetimeFigureOut">
              <a:rPr lang="es-BO" smtClean="0"/>
              <a:t>05/04/2021</a:t>
            </a:fld>
            <a:endParaRPr lang="es-BO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25EDDD-DE55-46CB-B659-1AF3B786E394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17979145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BO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BO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9A8D5-97F8-4D2F-93C8-3B47FF39719D}" type="datetimeFigureOut">
              <a:rPr lang="es-BO" smtClean="0"/>
              <a:t>05/04/2021</a:t>
            </a:fld>
            <a:endParaRPr lang="es-BO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25EDDD-DE55-46CB-B659-1AF3B786E394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25500225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BO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BO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9A8D5-97F8-4D2F-93C8-3B47FF39719D}" type="datetimeFigureOut">
              <a:rPr lang="es-BO" smtClean="0"/>
              <a:t>05/04/2021</a:t>
            </a:fld>
            <a:endParaRPr lang="es-BO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25EDDD-DE55-46CB-B659-1AF3B786E394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13536538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BO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BO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9A8D5-97F8-4D2F-93C8-3B47FF39719D}" type="datetimeFigureOut">
              <a:rPr lang="es-BO" smtClean="0"/>
              <a:t>05/04/2021</a:t>
            </a:fld>
            <a:endParaRPr lang="es-BO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25EDDD-DE55-46CB-B659-1AF3B786E394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10519308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s-BO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9A8D5-97F8-4D2F-93C8-3B47FF39719D}" type="datetimeFigureOut">
              <a:rPr lang="es-BO" smtClean="0"/>
              <a:t>05/04/2021</a:t>
            </a:fld>
            <a:endParaRPr lang="es-BO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25EDDD-DE55-46CB-B659-1AF3B786E394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28437553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BO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BO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BO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9A8D5-97F8-4D2F-93C8-3B47FF39719D}" type="datetimeFigureOut">
              <a:rPr lang="es-BO" smtClean="0"/>
              <a:t>05/04/2021</a:t>
            </a:fld>
            <a:endParaRPr lang="es-BO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25EDDD-DE55-46CB-B659-1AF3B786E394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16605896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BO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BO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BO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9A8D5-97F8-4D2F-93C8-3B47FF39719D}" type="datetimeFigureOut">
              <a:rPr lang="es-BO" smtClean="0"/>
              <a:t>05/04/2021</a:t>
            </a:fld>
            <a:endParaRPr lang="es-BO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25EDDD-DE55-46CB-B659-1AF3B786E394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4666913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BO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9A8D5-97F8-4D2F-93C8-3B47FF39719D}" type="datetimeFigureOut">
              <a:rPr lang="es-BO" smtClean="0"/>
              <a:t>05/04/2021</a:t>
            </a:fld>
            <a:endParaRPr lang="es-BO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25EDDD-DE55-46CB-B659-1AF3B786E394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42128143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9A8D5-97F8-4D2F-93C8-3B47FF39719D}" type="datetimeFigureOut">
              <a:rPr lang="es-BO" smtClean="0"/>
              <a:t>05/04/2021</a:t>
            </a:fld>
            <a:endParaRPr lang="es-BO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25EDDD-DE55-46CB-B659-1AF3B786E394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25437677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BO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BO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9A8D5-97F8-4D2F-93C8-3B47FF39719D}" type="datetimeFigureOut">
              <a:rPr lang="es-BO" smtClean="0"/>
              <a:t>05/04/2021</a:t>
            </a:fld>
            <a:endParaRPr lang="es-BO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25EDDD-DE55-46CB-B659-1AF3B786E394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12724189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BO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BO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9A8D5-97F8-4D2F-93C8-3B47FF39719D}" type="datetimeFigureOut">
              <a:rPr lang="es-BO" smtClean="0"/>
              <a:t>05/04/2021</a:t>
            </a:fld>
            <a:endParaRPr lang="es-BO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25EDDD-DE55-46CB-B659-1AF3B786E394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39351935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BO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BO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49A8D5-97F8-4D2F-93C8-3B47FF39719D}" type="datetimeFigureOut">
              <a:rPr lang="es-BO" smtClean="0"/>
              <a:t>05/04/2021</a:t>
            </a:fld>
            <a:endParaRPr lang="es-BO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BO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25EDDD-DE55-46CB-B659-1AF3B786E394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23119722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B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BO"/>
          </a:p>
        </p:txBody>
      </p:sp>
      <p:pic>
        <p:nvPicPr>
          <p:cNvPr id="1026" name="Picture 2" descr="C:\Users\PRODUCCION\Pictures\AFICHE AZUCAR\cana-azucar-puesta-sol-plantacion-hermosa_44762-64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0675" y="1443038"/>
            <a:ext cx="5962650" cy="397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2765665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2" descr="C:\Documents and Settings\Carlos\Escritorio\Logos PNG\UPAB.png"/>
          <p:cNvPicPr/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622674" y="4365104"/>
            <a:ext cx="1101725" cy="619760"/>
          </a:xfrm>
          <a:prstGeom prst="rect">
            <a:avLst/>
          </a:prstGeom>
          <a:noFill/>
          <a:ln>
            <a:noFill/>
          </a:ln>
          <a:effectLst>
            <a:glow rad="38100">
              <a:schemeClr val="bg1"/>
            </a:glow>
            <a:outerShdw blurRad="50800" dist="50800" dir="5400000" algn="ctr" rotWithShape="0">
              <a:srgbClr val="000000">
                <a:alpha val="84000"/>
              </a:srgbClr>
            </a:outerShdw>
            <a:softEdge rad="0"/>
          </a:effectLst>
          <a:extLst/>
        </p:spPr>
      </p:pic>
      <p:pic>
        <p:nvPicPr>
          <p:cNvPr id="5" name="4 Imagen" descr="C:\Users\PRODUCCION\Desktop\LOGO-COFADENA-SIN-FONDO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1537" y="2432685"/>
            <a:ext cx="762000" cy="753110"/>
          </a:xfrm>
          <a:prstGeom prst="rect">
            <a:avLst/>
          </a:prstGeom>
          <a:noFill/>
          <a:ln>
            <a:noFill/>
          </a:ln>
          <a:effectLst>
            <a:glow rad="76200">
              <a:schemeClr val="bg1"/>
            </a:glow>
            <a:outerShdw blurRad="50800" dist="50800" dir="5400000" sx="1000" sy="1000" algn="ctr" rotWithShape="0">
              <a:schemeClr val="tx1"/>
            </a:outerShdw>
            <a:softEdge rad="0"/>
          </a:effectLst>
        </p:spPr>
      </p:pic>
      <p:pic>
        <p:nvPicPr>
          <p:cNvPr id="2050" name="Picture 2" descr="C:\Users\PRODUCCION\Desktop\LOGO-COFADENA-SIN-FOND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952" y="4121899"/>
            <a:ext cx="1059410" cy="1059410"/>
          </a:xfrm>
          <a:prstGeom prst="rect">
            <a:avLst/>
          </a:prstGeom>
          <a:noFill/>
          <a:effectLst>
            <a:glow rad="101600">
              <a:schemeClr val="accent1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643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BO"/>
          </a:p>
        </p:txBody>
      </p:sp>
      <p:pic>
        <p:nvPicPr>
          <p:cNvPr id="3074" name="Picture 2" descr="C:\Users\PRODUCCION\Desktop\doc escritorio\LOGO UPAB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804" b="89951" l="3594" r="93438">
                        <a14:foregroundMark x1="30781" y1="52696" x2="30781" y2="52696"/>
                        <a14:foregroundMark x1="22969" y1="40931" x2="22969" y2="40931"/>
                        <a14:foregroundMark x1="22031" y1="53186" x2="22031" y2="53186"/>
                        <a14:foregroundMark x1="32031" y1="51716" x2="32031" y2="51716"/>
                        <a14:foregroundMark x1="33906" y1="50245" x2="33906" y2="50245"/>
                        <a14:foregroundMark x1="31250" y1="56863" x2="31250" y2="56863"/>
                        <a14:foregroundMark x1="23125" y1="57108" x2="23125" y2="57108"/>
                        <a14:foregroundMark x1="25000" y1="43137" x2="25000" y2="43137"/>
                        <a14:foregroundMark x1="30625" y1="37745" x2="30625" y2="37745"/>
                        <a14:foregroundMark x1="48281" y1="46814" x2="48281" y2="46814"/>
                      </a14:backgroundRemoval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0222" r="41753" b="12810"/>
          <a:stretch/>
        </p:blipFill>
        <p:spPr bwMode="auto">
          <a:xfrm>
            <a:off x="415809" y="3717032"/>
            <a:ext cx="2332095" cy="1964556"/>
          </a:xfrm>
          <a:prstGeom prst="rect">
            <a:avLst/>
          </a:prstGeom>
          <a:noFill/>
          <a:effectLst>
            <a:glow rad="101600">
              <a:schemeClr val="accent1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63398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BO"/>
          </a:p>
        </p:txBody>
      </p:sp>
      <p:pic>
        <p:nvPicPr>
          <p:cNvPr id="4098" name="Picture 2" descr="C:\Users\PRODUCCION\Pictures\AFICHE AZUCAR\imagen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476" y="1554212"/>
            <a:ext cx="5610225" cy="373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41346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BO"/>
          </a:p>
        </p:txBody>
      </p:sp>
      <p:pic>
        <p:nvPicPr>
          <p:cNvPr id="5122" name="Picture 2" descr="C:\Users\PRODUCCION\Downloads\COSECHADORA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17" t="7062" r="26146" b="3842"/>
          <a:stretch/>
        </p:blipFill>
        <p:spPr bwMode="auto">
          <a:xfrm>
            <a:off x="-254000" y="1019819"/>
            <a:ext cx="7734300" cy="5006975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45488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PRODUCCION\Downloads\WhatsApp Image 2021-04-05 at 11.15.21 AM.jpe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4808" l="2051" r="90000">
                        <a14:foregroundMark x1="12179" y1="23846" x2="12179" y2="23846"/>
                        <a14:foregroundMark x1="27692" y1="11154" x2="27692" y2="11154"/>
                        <a14:foregroundMark x1="65256" y1="85000" x2="65256" y2="85000"/>
                        <a14:foregroundMark x1="68462" y1="86250" x2="68462" y2="86250"/>
                        <a14:foregroundMark x1="8462" y1="76154" x2="8462" y2="76154"/>
                        <a14:foregroundMark x1="9231" y1="74615" x2="9231" y2="74615"/>
                        <a14:foregroundMark x1="35897" y1="84231" x2="35897" y2="84231"/>
                        <a14:foregroundMark x1="47692" y1="86250" x2="47692" y2="86250"/>
                        <a14:foregroundMark x1="49231" y1="85962" x2="49231" y2="85962"/>
                        <a14:backgroundMark x1="18846" y1="88365" x2="18846" y2="88365"/>
                        <a14:backgroundMark x1="25256" y1="87019" x2="25256" y2="87019"/>
                        <a14:backgroundMark x1="33846" y1="87788" x2="33846" y2="87788"/>
                        <a14:backgroundMark x1="39359" y1="87019" x2="39359" y2="87019"/>
                        <a14:backgroundMark x1="45513" y1="86827" x2="45513" y2="86827"/>
                        <a14:backgroundMark x1="13077" y1="89423" x2="13077" y2="89423"/>
                        <a14:backgroundMark x1="6410" y1="66250" x2="6410" y2="66250"/>
                        <a14:backgroundMark x1="4487" y1="71635" x2="4487" y2="7163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9470" y="0"/>
            <a:ext cx="51435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52804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PRODUCCION\Downloads\WhatsApp Image 2021-04-05 at 11.22.54 AM.jpe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13" b="100000" l="0" r="100000">
                        <a14:foregroundMark x1="58516" y1="75000" x2="58516" y2="75000"/>
                        <a14:foregroundMark x1="53359" y1="83021" x2="53359" y2="83021"/>
                        <a14:foregroundMark x1="50000" y1="85000" x2="50000" y2="85000"/>
                        <a14:foregroundMark x1="47109" y1="85313" x2="47109" y2="85313"/>
                        <a14:foregroundMark x1="39688" y1="82917" x2="39688" y2="82917"/>
                        <a14:backgroundMark x1="10859" y1="45000" x2="10859" y2="45000"/>
                        <a14:backgroundMark x1="8516" y1="62187" x2="8516" y2="62187"/>
                        <a14:backgroundMark x1="10391" y1="35000" x2="10391" y2="35000"/>
                        <a14:backgroundMark x1="9141" y1="31667" x2="9141" y2="31667"/>
                        <a14:backgroundMark x1="14141" y1="31979" x2="14141" y2="31979"/>
                        <a14:backgroundMark x1="16641" y1="40521" x2="16641" y2="40521"/>
                        <a14:backgroundMark x1="6250" y1="41979" x2="6250" y2="41979"/>
                        <a14:backgroundMark x1="18516" y1="31979" x2="18516" y2="31979"/>
                        <a14:backgroundMark x1="93516" y1="41667" x2="93516" y2="41667"/>
                        <a14:backgroundMark x1="87734" y1="40000" x2="87734" y2="40000"/>
                        <a14:backgroundMark x1="96484" y1="39167" x2="96484" y2="39167"/>
                        <a14:backgroundMark x1="94375" y1="33021" x2="94375" y2="33021"/>
                        <a14:backgroundMark x1="86484" y1="33021" x2="86484" y2="33021"/>
                        <a14:backgroundMark x1="89141" y1="35000" x2="89141" y2="35000"/>
                        <a14:backgroundMark x1="37109" y1="2500" x2="37109" y2="2500"/>
                        <a14:backgroundMark x1="43359" y1="33750" x2="43359" y2="33750"/>
                        <a14:backgroundMark x1="43281" y1="36146" x2="43281" y2="36146"/>
                        <a14:backgroundMark x1="43438" y1="32396" x2="43438" y2="32396"/>
                        <a14:backgroundMark x1="43438" y1="32396" x2="43438" y2="32396"/>
                        <a14:backgroundMark x1="43516" y1="33333" x2="43516" y2="33333"/>
                        <a14:backgroundMark x1="43828" y1="36875" x2="43828" y2="368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24544" y="548680"/>
            <a:ext cx="9144000" cy="6858000"/>
          </a:xfrm>
          <a:prstGeom prst="rect">
            <a:avLst/>
          </a:prstGeom>
          <a:noFill/>
          <a:effectLst>
            <a:glow rad="228600">
              <a:schemeClr val="accent1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54108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BO"/>
          </a:p>
        </p:txBody>
      </p:sp>
      <p:pic>
        <p:nvPicPr>
          <p:cNvPr id="8194" name="Picture 2" descr="C:\Users\PRODUCCION\Pictures\AFICHE AZUCAR\57699732-hecho-en-bolivia-grunge-marrón-sello-redondo.jp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25923" y1="19744" x2="25923" y2="19744"/>
                        <a14:foregroundMark x1="31923" y1="15722" x2="31923" y2="15722"/>
                        <a14:foregroundMark x1="38923" y1="11609" x2="38923" y2="11609"/>
                        <a14:foregroundMark x1="47077" y1="8775" x2="47077" y2="8775"/>
                        <a14:foregroundMark x1="58000" y1="9872" x2="58000" y2="9872"/>
                        <a14:foregroundMark x1="63000" y1="11609" x2="63000" y2="11609"/>
                        <a14:foregroundMark x1="46769" y1="30073" x2="46769" y2="30073"/>
                        <a14:foregroundMark x1="39846" y1="31353" x2="39846" y2="31353"/>
                        <a14:foregroundMark x1="36077" y1="35923" x2="36077" y2="35923"/>
                        <a14:foregroundMark x1="52154" y1="28154" x2="52154" y2="28154"/>
                        <a14:foregroundMark x1="57385" y1="29707" x2="57385" y2="29707"/>
                        <a14:foregroundMark x1="15615" y1="55302" x2="15615" y2="55302"/>
                        <a14:foregroundMark x1="17615" y1="54845" x2="17615" y2="54845"/>
                        <a14:foregroundMark x1="19077" y1="62614" x2="19077" y2="62614"/>
                        <a14:foregroundMark x1="21385" y1="61700" x2="21385" y2="61700"/>
                        <a14:foregroundMark x1="28846" y1="55667" x2="28846" y2="55667"/>
                        <a14:foregroundMark x1="31692" y1="54662" x2="31692" y2="54662"/>
                        <a14:foregroundMark x1="42615" y1="52285" x2="42615" y2="52285"/>
                        <a14:foregroundMark x1="53615" y1="51371" x2="53615" y2="51371"/>
                        <a14:foregroundMark x1="63538" y1="49269" x2="63538" y2="49269"/>
                        <a14:foregroundMark x1="72462" y1="44333" x2="72462" y2="44333"/>
                        <a14:foregroundMark x1="79692" y1="45155" x2="80385" y2="45155"/>
                        <a14:foregroundMark x1="83846" y1="45338" x2="84385" y2="45338"/>
                        <a14:foregroundMark x1="58846" y1="48355" x2="58846" y2="48355"/>
                        <a14:foregroundMark x1="54308" y1="72486" x2="54308" y2="72486"/>
                        <a14:foregroundMark x1="59231" y1="68190" x2="59231" y2="68190"/>
                        <a14:foregroundMark x1="63923" y1="63894" x2="63923" y2="63894"/>
                        <a14:foregroundMark x1="47846" y1="70932" x2="47846" y2="70932"/>
                        <a14:foregroundMark x1="42000" y1="69470" x2="42000" y2="69470"/>
                        <a14:foregroundMark x1="36231" y1="80622" x2="36231" y2="80622"/>
                        <a14:foregroundMark x1="46231" y1="84095" x2="46231" y2="84095"/>
                        <a14:foregroundMark x1="52000" y1="83912" x2="52000" y2="83912"/>
                        <a14:foregroundMark x1="59923" y1="83638" x2="59923" y2="83638"/>
                        <a14:foregroundMark x1="68462" y1="78519" x2="68462" y2="78519"/>
                        <a14:foregroundMark x1="72615" y1="74589" x2="72615" y2="74589"/>
                        <a14:foregroundMark x1="65769" y1="89854" x2="65769" y2="89854"/>
                        <a14:foregroundMark x1="70077" y1="87751" x2="70077" y2="87751"/>
                        <a14:foregroundMark x1="82231" y1="73949" x2="82231" y2="73949"/>
                        <a14:foregroundMark x1="84769" y1="67916" x2="84769" y2="67916"/>
                        <a14:foregroundMark x1="77692" y1="20201" x2="77692" y2="20201"/>
                        <a14:foregroundMark x1="21769" y1="20201" x2="21769" y2="20201"/>
                        <a14:foregroundMark x1="32077" y1="10786" x2="32077" y2="10786"/>
                        <a14:foregroundMark x1="38923" y1="7313" x2="38923" y2="7313"/>
                        <a14:foregroundMark x1="35846" y1="8410" x2="35846" y2="8410"/>
                        <a14:foregroundMark x1="39538" y1="76600" x2="39538" y2="76600"/>
                        <a14:foregroundMark x1="35538" y1="75686" x2="35538" y2="75686"/>
                        <a14:foregroundMark x1="33538" y1="72486" x2="33538" y2="72486"/>
                        <a14:foregroundMark x1="51846" y1="79525" x2="51846" y2="79525"/>
                        <a14:foregroundMark x1="67538" y1="72303" x2="67538" y2="72303"/>
                        <a14:foregroundMark x1="69538" y1="67550" x2="69538" y2="67550"/>
                        <a14:foregroundMark x1="71692" y1="63620" x2="71692" y2="63620"/>
                        <a14:foregroundMark x1="48538" y1="79799" x2="48538" y2="79799"/>
                        <a14:foregroundMark x1="46923" y1="79342" x2="46923" y2="79342"/>
                        <a14:foregroundMark x1="30846" y1="30530" x2="30846" y2="30530"/>
                        <a14:foregroundMark x1="33385" y1="28428" x2="33385" y2="28428"/>
                        <a14:foregroundMark x1="19615" y1="52468" x2="19615" y2="52468"/>
                        <a14:foregroundMark x1="33692" y1="49909" x2="33692" y2="49909"/>
                        <a14:foregroundMark x1="34769" y1="55027" x2="34769" y2="55027"/>
                        <a14:foregroundMark x1="42923" y1="59141" x2="42923" y2="59141"/>
                        <a14:foregroundMark x1="53462" y1="45612" x2="53462" y2="45612"/>
                        <a14:foregroundMark x1="56538" y1="43236" x2="63538" y2="52651"/>
                        <a14:foregroundMark x1="52000" y1="11609" x2="75692" y2="27331"/>
                        <a14:foregroundMark x1="24462" y1="29433" x2="18538" y2="49269"/>
                        <a14:foregroundMark x1="24154" y1="71389" x2="37308" y2="86837"/>
                        <a14:foregroundMark x1="80923" y1="59781" x2="67231" y2="8217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320" y="0"/>
            <a:ext cx="814936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04495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368</TotalTime>
  <Words>0</Words>
  <Application>Microsoft Office PowerPoint</Application>
  <PresentationFormat>Presentación en pantalla (4:3)</PresentationFormat>
  <Paragraphs>0</Paragraphs>
  <Slides>8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8</vt:i4>
      </vt:variant>
    </vt:vector>
  </HeadingPairs>
  <TitlesOfParts>
    <vt:vector size="9" baseType="lpstr"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PRODUCCION</dc:creator>
  <cp:lastModifiedBy>PRODUCCION</cp:lastModifiedBy>
  <cp:revision>6</cp:revision>
  <dcterms:created xsi:type="dcterms:W3CDTF">2021-04-05T13:56:54Z</dcterms:created>
  <dcterms:modified xsi:type="dcterms:W3CDTF">2021-04-05T20:05:19Z</dcterms:modified>
</cp:coreProperties>
</file>